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4"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4/8/2024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4/8/2024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Elementary          Breakfast Menu</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30832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100% Apple or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Orange Juice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White Milk</a:t>
            </a: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3550047953"/>
              </p:ext>
            </p:extLst>
          </p:nvPr>
        </p:nvGraphicFramePr>
        <p:xfrm>
          <a:off x="68516" y="356698"/>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Dutch Waffles</a:t>
                      </a:r>
                    </a:p>
                    <a:p>
                      <a:pPr algn="l"/>
                      <a:r>
                        <a:rPr lang="en-US" sz="1200" spc="0" dirty="0">
                          <a:latin typeface="+mn-lt"/>
                          <a:cs typeface="Arial" panose="020B0604020202020204" pitchFamily="34" charset="0"/>
                        </a:rPr>
                        <a:t>        Sausage Links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Cereal</a:t>
                      </a:r>
                    </a:p>
                    <a:p>
                      <a:pPr algn="l"/>
                      <a:r>
                        <a:rPr lang="en-US" sz="1200" spc="0" dirty="0">
                          <a:latin typeface="+mn-lt"/>
                          <a:cs typeface="Arial" panose="020B0604020202020204" pitchFamily="34" charset="0"/>
                        </a:rPr>
                        <a:t>             Pop Tarts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Roll</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Waffles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a:latin typeface="+mn-lt"/>
                          <a:cs typeface="Arial" panose="020B0604020202020204" pitchFamily="34" charset="0"/>
                        </a:rPr>
                        <a:t>21</a:t>
                      </a:r>
                      <a:r>
                        <a:rPr lang="en-US" sz="1200" spc="0" baseline="30000">
                          <a:latin typeface="+mn-lt"/>
                          <a:cs typeface="Arial" panose="020B0604020202020204" pitchFamily="34" charset="0"/>
                        </a:rPr>
                        <a:t>ST</a:t>
                      </a:r>
                      <a:r>
                        <a:rPr lang="en-US" sz="1200" spc="0">
                          <a:latin typeface="+mn-lt"/>
                          <a:cs typeface="Arial" panose="020B0604020202020204" pitchFamily="34" charset="0"/>
                        </a:rPr>
                        <a:t> </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3386</TotalTime>
  <Words>155</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204</cp:revision>
  <dcterms:created xsi:type="dcterms:W3CDTF">2018-01-29T19:14:57Z</dcterms:created>
  <dcterms:modified xsi:type="dcterms:W3CDTF">2024-04-09T13:34:42Z</dcterms:modified>
</cp:coreProperties>
</file>